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C2F6351-E20B-4631-AF47-E42C193CD344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E613ABF-20F2-44CC-9765-C9E5ECF203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x_5aa265f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00100" y="4797152"/>
            <a:ext cx="714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 проект </a:t>
            </a:r>
          </a:p>
          <a:p>
            <a:pPr algn="ctr"/>
            <a:r>
              <a:rPr lang="ru-RU" sz="6000" b="1" i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«Суперкласс»</a:t>
            </a:r>
            <a:endParaRPr lang="ru-RU" sz="6000" b="1" i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428868"/>
            <a:ext cx="487975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Давлетшина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Асыл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Арсеновна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9" name="Содержимое 8" descr="DSCN03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57818" y="1428736"/>
            <a:ext cx="2825183" cy="45720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эльвина хазие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916832"/>
            <a:ext cx="3240360" cy="32403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04392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Неординарная личность класса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428868"/>
            <a:ext cx="392113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Хазиева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Эльвина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Тимуровна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Алина Солдато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6056" y="1818240"/>
            <a:ext cx="3384376" cy="328614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500306"/>
            <a:ext cx="418095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Солдатова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Алина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Валерьевна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          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хотим пожелать нашим учителям всегда оставаться терпеливыми, сохранять спокойствие даже в самых экстремальных ситуациях, даже с самыми экстремальными учениками. Всегда быть на позитиве и оставаться такими же понимающими, какими они всегда были. И очень важно, пожелать им успешно подготовить нас к сдаче ЕГЭ.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3168_resiz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5000636"/>
            <a:ext cx="857256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Нашим товарищам мы желаем никогда не падать духом, не мучить учителей, пополнить свой багаж знаний, не сточить эмаль зубов о гранит науки и успешно завершить свое обучение в нашей любимой школе. Попытаться сделать его еще ярче, чем делаем это мы!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ru-RU" dirty="0" smtClean="0"/>
          </a:p>
          <a:p>
            <a:r>
              <a:rPr lang="ru-RU" sz="2400" dirty="0" smtClean="0">
                <a:solidFill>
                  <a:srgbClr val="FFFF00"/>
                </a:solidFill>
              </a:rPr>
              <a:t>P </a:t>
            </a:r>
            <a:r>
              <a:rPr lang="ru-RU" sz="2400" dirty="0">
                <a:solidFill>
                  <a:srgbClr val="FFFF00"/>
                </a:solidFill>
              </a:rPr>
              <a:t>. S . придется сильно </a:t>
            </a:r>
            <a:r>
              <a:rPr lang="ru-RU" sz="2400" dirty="0" smtClean="0">
                <a:solidFill>
                  <a:srgbClr val="FFFF00"/>
                </a:solidFill>
              </a:rPr>
              <a:t>постараться ;)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401080" cy="5145435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sz="1400" b="1" i="1" dirty="0" smtClean="0">
                <a:cs typeface="Arial" pitchFamily="34" charset="0"/>
              </a:rPr>
              <a:t>                 </a:t>
            </a:r>
            <a:r>
              <a:rPr lang="ru-RU" sz="1600" b="1" i="1" dirty="0" smtClean="0">
                <a:cs typeface="Arial" pitchFamily="34" charset="0"/>
              </a:rPr>
              <a:t>Раньше, все </a:t>
            </a:r>
            <a:r>
              <a:rPr lang="ru-RU" sz="1600" b="1" i="1" dirty="0">
                <a:cs typeface="Arial" pitchFamily="34" charset="0"/>
              </a:rPr>
              <a:t>было по-другому. Тогда нельзя было представить наш класс, увлеченным подготовкой к очередному школьному проекту или выступлению. </a:t>
            </a:r>
            <a:r>
              <a:rPr lang="ru-RU" sz="1600" b="1" i="1" dirty="0" smtClean="0">
                <a:cs typeface="Arial" pitchFamily="34" charset="0"/>
              </a:rPr>
              <a:t>Все </a:t>
            </a:r>
            <a:r>
              <a:rPr lang="ru-RU" sz="1600" b="1" i="1" dirty="0">
                <a:cs typeface="Arial" pitchFamily="34" charset="0"/>
              </a:rPr>
              <a:t>в разные стороны, у всех разные желания и мотивации, у кого-то их вообще нет. Нет общего знаменателя</a:t>
            </a:r>
            <a:r>
              <a:rPr lang="ru-RU" sz="1600" b="1" i="1" dirty="0" smtClean="0">
                <a:cs typeface="Arial" pitchFamily="34" charset="0"/>
              </a:rPr>
              <a:t>.</a:t>
            </a:r>
          </a:p>
          <a:p>
            <a:pPr algn="just">
              <a:buNone/>
            </a:pPr>
            <a:r>
              <a:rPr lang="ru-RU" sz="1400" b="1" dirty="0" smtClean="0">
                <a:cs typeface="Arial" pitchFamily="34" charset="0"/>
              </a:rPr>
              <a:t>                 А </a:t>
            </a:r>
            <a:r>
              <a:rPr lang="ru-RU" sz="1400" b="1" dirty="0">
                <a:cs typeface="Arial" pitchFamily="34" charset="0"/>
              </a:rPr>
              <a:t>сейчас? Сейчас без всяких сомнений можно с гордостью заявить: «Да, мы лучшие!». Наверно потому что стали умнее, взрослее. Теперь мы как одно целое, как банально это бы не звучало. Выпал снег? Открываем сезон всем классом! Готовим проект? Все вместе. </a:t>
            </a:r>
            <a:r>
              <a:rPr lang="ru-RU" sz="1400" b="1" dirty="0" smtClean="0">
                <a:cs typeface="Arial" pitchFamily="34" charset="0"/>
              </a:rPr>
              <a:t>Прогуливать </a:t>
            </a:r>
            <a:r>
              <a:rPr lang="ru-RU" sz="1400" b="1" dirty="0">
                <a:cs typeface="Arial" pitchFamily="34" charset="0"/>
              </a:rPr>
              <a:t>уроки? Эх, это мы тоже всей толпой. Культурная программа, кино, театры, концерты, машины выступления – 7 мест в зале забронированы заранее. </a:t>
            </a:r>
            <a:endParaRPr lang="ru-RU" sz="1400" b="1" dirty="0" smtClean="0">
              <a:cs typeface="Arial" pitchFamily="34" charset="0"/>
            </a:endParaRPr>
          </a:p>
          <a:p>
            <a:pPr lvl="0"/>
            <a:endParaRPr lang="ru-RU" sz="2000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лучшие! </a:t>
            </a:r>
            <a:endParaRPr lang="ru-RU" sz="54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x_2045150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3314399"/>
            <a:ext cx="3929090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x_707b90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9" y="3286124"/>
            <a:ext cx="259228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езен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56176" y="2564904"/>
            <a:ext cx="2987824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DSCN03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4248860"/>
            <a:ext cx="3358694" cy="2609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x_aba6886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492896"/>
            <a:ext cx="2979397" cy="436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x_34f291d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0"/>
            <a:ext cx="4788024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x_bcc0b66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86262" y="0"/>
            <a:ext cx="4757738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вк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43808" y="1700808"/>
            <a:ext cx="3672408" cy="3051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DC193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3" y="3717032"/>
            <a:ext cx="428396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G_14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666" y="-141626"/>
            <a:ext cx="3537667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DC193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-49696"/>
            <a:ext cx="5796136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y_1bad25a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070377"/>
            <a:ext cx="5052251" cy="3787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3019_resiz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571612"/>
            <a:ext cx="3214710" cy="471490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Классный руководитель 11-го класса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2500306"/>
            <a:ext cx="485778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Лебедева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Лидия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Владимировна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999_resiz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3504" y="1643050"/>
            <a:ext cx="3357586" cy="442915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 smtClean="0"/>
              <a:t>Староста класса</a:t>
            </a:r>
            <a:endParaRPr lang="ru-RU" sz="4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2714620"/>
            <a:ext cx="3714776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Салахова 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Миляуша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Рустемовна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948_resiz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643050"/>
            <a:ext cx="2928958" cy="421484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Художник класса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2214554"/>
            <a:ext cx="437331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Якимова </a:t>
            </a:r>
          </a:p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Алевтина </a:t>
            </a:r>
          </a:p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Валерьевна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500306"/>
            <a:ext cx="429668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Сарварова</a:t>
            </a:r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Миляуша</a:t>
            </a:r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Ильсуровна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9" name="Содержимое 8" descr="IMG_2927_resiz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36096" y="1620884"/>
            <a:ext cx="3096344" cy="43441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976_resiz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571612"/>
            <a:ext cx="3357586" cy="42862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2571744"/>
            <a:ext cx="393524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Сиразиев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Рамиль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Равилевич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98</TotalTime>
  <Words>278</Words>
  <Application>Microsoft Office PowerPoint</Application>
  <PresentationFormat>Экран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Презентация PowerPoint</vt:lpstr>
      <vt:lpstr>Мы лучшие! </vt:lpstr>
      <vt:lpstr>Презентация PowerPoint</vt:lpstr>
      <vt:lpstr>Презентация PowerPoint</vt:lpstr>
      <vt:lpstr>Классный руководитель 11-го класса</vt:lpstr>
      <vt:lpstr>Староста класса</vt:lpstr>
      <vt:lpstr>Художник класса</vt:lpstr>
      <vt:lpstr>Презентация PowerPoint</vt:lpstr>
      <vt:lpstr>Презентация PowerPoint</vt:lpstr>
      <vt:lpstr>Презентация PowerPoint</vt:lpstr>
      <vt:lpstr>Неординарная личность класса</vt:lpstr>
      <vt:lpstr>Презентация PowerPoint</vt:lpstr>
      <vt:lpstr>Презентация PowerPoint</vt:lpstr>
      <vt:lpstr>Презентация PowerPoint</vt:lpstr>
    </vt:vector>
  </TitlesOfParts>
  <Company>Гимназия 20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Учитель</cp:lastModifiedBy>
  <cp:revision>13</cp:revision>
  <dcterms:created xsi:type="dcterms:W3CDTF">2011-12-01T11:49:21Z</dcterms:created>
  <dcterms:modified xsi:type="dcterms:W3CDTF">2011-12-15T11:11:04Z</dcterms:modified>
</cp:coreProperties>
</file>